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Barlow SemiCondensed Bold" panose="020B0604020202020204" charset="0"/>
      <p:regular r:id="rId18"/>
    </p:embeddedFont>
    <p:embeddedFont>
      <p:font typeface="Be Vietnam" panose="020B0604020202020204" charset="0"/>
      <p:regular r:id="rId19"/>
    </p:embeddedFont>
    <p:embeddedFont>
      <p:font typeface="Be Vietnam Ultra-Bold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6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725090" y="8816388"/>
            <a:ext cx="8971105" cy="800880"/>
            <a:chOff x="0" y="0"/>
            <a:chExt cx="4552315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2315" cy="406400"/>
            </a:xfrm>
            <a:custGeom>
              <a:avLst/>
              <a:gdLst/>
              <a:ahLst/>
              <a:cxnLst/>
              <a:rect l="l" t="t" r="r" b="b"/>
              <a:pathLst>
                <a:path w="4552315" h="406400">
                  <a:moveTo>
                    <a:pt x="4349115" y="0"/>
                  </a:moveTo>
                  <a:cubicBezTo>
                    <a:pt x="4461339" y="0"/>
                    <a:pt x="4552315" y="90976"/>
                    <a:pt x="4552315" y="203200"/>
                  </a:cubicBezTo>
                  <a:cubicBezTo>
                    <a:pt x="4552315" y="315424"/>
                    <a:pt x="4461339" y="406400"/>
                    <a:pt x="434911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52315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3105432"/>
            <a:ext cx="6454435" cy="7181568"/>
          </a:xfrm>
          <a:custGeom>
            <a:avLst/>
            <a:gdLst/>
            <a:ahLst/>
            <a:cxnLst/>
            <a:rect l="l" t="t" r="r" b="b"/>
            <a:pathLst>
              <a:path w="6454435" h="7181568">
                <a:moveTo>
                  <a:pt x="0" y="0"/>
                </a:moveTo>
                <a:lnTo>
                  <a:pt x="6454435" y="0"/>
                </a:lnTo>
                <a:lnTo>
                  <a:pt x="6454435" y="7181568"/>
                </a:lnTo>
                <a:lnTo>
                  <a:pt x="0" y="7181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504510" y="1028700"/>
            <a:ext cx="8229600" cy="82296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7535" y="17535"/>
              <a:ext cx="777730" cy="777730"/>
            </a:xfrm>
            <a:custGeom>
              <a:avLst/>
              <a:gdLst/>
              <a:ahLst/>
              <a:cxnLst/>
              <a:rect l="l" t="t" r="r" b="b"/>
              <a:pathLst>
                <a:path w="777730" h="777730">
                  <a:moveTo>
                    <a:pt x="418799" y="12399"/>
                  </a:moveTo>
                  <a:lnTo>
                    <a:pt x="765331" y="358931"/>
                  </a:lnTo>
                  <a:cubicBezTo>
                    <a:pt x="773270" y="366870"/>
                    <a:pt x="777730" y="377638"/>
                    <a:pt x="777730" y="388865"/>
                  </a:cubicBezTo>
                  <a:cubicBezTo>
                    <a:pt x="777730" y="400093"/>
                    <a:pt x="773270" y="410860"/>
                    <a:pt x="765331" y="418799"/>
                  </a:cubicBezTo>
                  <a:lnTo>
                    <a:pt x="418799" y="765331"/>
                  </a:lnTo>
                  <a:cubicBezTo>
                    <a:pt x="410860" y="773270"/>
                    <a:pt x="400093" y="777730"/>
                    <a:pt x="388865" y="777730"/>
                  </a:cubicBezTo>
                  <a:cubicBezTo>
                    <a:pt x="377638" y="777730"/>
                    <a:pt x="366870" y="773270"/>
                    <a:pt x="358931" y="765331"/>
                  </a:cubicBezTo>
                  <a:lnTo>
                    <a:pt x="12399" y="418799"/>
                  </a:lnTo>
                  <a:cubicBezTo>
                    <a:pt x="4460" y="410860"/>
                    <a:pt x="0" y="400093"/>
                    <a:pt x="0" y="388865"/>
                  </a:cubicBezTo>
                  <a:cubicBezTo>
                    <a:pt x="0" y="377638"/>
                    <a:pt x="4460" y="366870"/>
                    <a:pt x="12399" y="358931"/>
                  </a:cubicBezTo>
                  <a:lnTo>
                    <a:pt x="358931" y="12399"/>
                  </a:lnTo>
                  <a:cubicBezTo>
                    <a:pt x="366870" y="4460"/>
                    <a:pt x="377638" y="0"/>
                    <a:pt x="388865" y="0"/>
                  </a:cubicBezTo>
                  <a:cubicBezTo>
                    <a:pt x="400093" y="0"/>
                    <a:pt x="410860" y="4460"/>
                    <a:pt x="418799" y="12399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78520" y="1454690"/>
            <a:ext cx="7377619" cy="73776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0432" y="10432"/>
              <a:ext cx="791936" cy="791936"/>
            </a:xfrm>
            <a:custGeom>
              <a:avLst/>
              <a:gdLst/>
              <a:ahLst/>
              <a:cxnLst/>
              <a:rect l="l" t="t" r="r" b="b"/>
              <a:pathLst>
                <a:path w="791936" h="791936">
                  <a:moveTo>
                    <a:pt x="413777" y="7377"/>
                  </a:moveTo>
                  <a:lnTo>
                    <a:pt x="784559" y="378159"/>
                  </a:lnTo>
                  <a:cubicBezTo>
                    <a:pt x="794395" y="387995"/>
                    <a:pt x="794395" y="403941"/>
                    <a:pt x="784559" y="413777"/>
                  </a:cubicBezTo>
                  <a:lnTo>
                    <a:pt x="413777" y="784559"/>
                  </a:lnTo>
                  <a:cubicBezTo>
                    <a:pt x="403941" y="794395"/>
                    <a:pt x="387995" y="794395"/>
                    <a:pt x="378159" y="784559"/>
                  </a:cubicBezTo>
                  <a:lnTo>
                    <a:pt x="7377" y="413777"/>
                  </a:lnTo>
                  <a:cubicBezTo>
                    <a:pt x="-2459" y="403941"/>
                    <a:pt x="-2459" y="387995"/>
                    <a:pt x="7377" y="378159"/>
                  </a:cubicBezTo>
                  <a:lnTo>
                    <a:pt x="378159" y="7377"/>
                  </a:lnTo>
                  <a:cubicBezTo>
                    <a:pt x="387995" y="-2459"/>
                    <a:pt x="403941" y="-2459"/>
                    <a:pt x="413777" y="7377"/>
                  </a:cubicBezTo>
                  <a:close/>
                </a:path>
              </a:pathLst>
            </a:custGeom>
            <a:blipFill>
              <a:blip r:embed="rId5"/>
              <a:stretch>
                <a:fillRect l="-24999" r="-24999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6579729" y="6609186"/>
            <a:ext cx="1133213" cy="1090848"/>
          </a:xfrm>
          <a:custGeom>
            <a:avLst/>
            <a:gdLst/>
            <a:ahLst/>
            <a:cxnLst/>
            <a:rect l="l" t="t" r="r" b="b"/>
            <a:pathLst>
              <a:path w="1133213" h="1090848">
                <a:moveTo>
                  <a:pt x="0" y="0"/>
                </a:moveTo>
                <a:lnTo>
                  <a:pt x="1133214" y="0"/>
                </a:lnTo>
                <a:lnTo>
                  <a:pt x="1133214" y="1090849"/>
                </a:lnTo>
                <a:lnTo>
                  <a:pt x="0" y="1090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13" name="Freeform 13"/>
          <p:cNvSpPr/>
          <p:nvPr/>
        </p:nvSpPr>
        <p:spPr>
          <a:xfrm rot="2700000">
            <a:off x="-1188968" y="-2057400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154321" y="-3909840"/>
            <a:ext cx="6152704" cy="615270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39A8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2700000">
            <a:off x="16537816" y="8546782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486121" y="-1137314"/>
            <a:ext cx="5184008" cy="5184008"/>
          </a:xfrm>
          <a:custGeom>
            <a:avLst/>
            <a:gdLst/>
            <a:ahLst/>
            <a:cxnLst/>
            <a:rect l="l" t="t" r="r" b="b"/>
            <a:pathLst>
              <a:path w="5184008" h="5184008">
                <a:moveTo>
                  <a:pt x="0" y="0"/>
                </a:moveTo>
                <a:lnTo>
                  <a:pt x="5184008" y="0"/>
                </a:lnTo>
                <a:lnTo>
                  <a:pt x="5184008" y="5184008"/>
                </a:lnTo>
                <a:lnTo>
                  <a:pt x="0" y="5184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725090" y="2214466"/>
            <a:ext cx="8700404" cy="160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83"/>
              </a:lnSpc>
              <a:spcBef>
                <a:spcPct val="0"/>
              </a:spcBef>
            </a:pPr>
            <a:r>
              <a:rPr lang="en-US" sz="9345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CURSO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12943" y="3575565"/>
            <a:ext cx="9546357" cy="156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03"/>
              </a:lnSpc>
              <a:spcBef>
                <a:spcPct val="0"/>
              </a:spcBef>
            </a:pPr>
            <a:r>
              <a:rPr lang="en-US" sz="9145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ASISTENTE DE AULA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12355" y="5781675"/>
            <a:ext cx="8700404" cy="249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3"/>
              </a:lnSpc>
              <a:spcBef>
                <a:spcPct val="0"/>
              </a:spcBef>
            </a:pPr>
            <a:r>
              <a:rPr lang="en-US" sz="7145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MENCIÓN EN APOYO A ESTUDIANTES CON TEA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31511" y="8923643"/>
            <a:ext cx="7958263" cy="529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7"/>
              </a:lnSpc>
              <a:spcBef>
                <a:spcPct val="0"/>
              </a:spcBef>
            </a:pPr>
            <a:r>
              <a:rPr lang="en-US" sz="3105" b="1">
                <a:solidFill>
                  <a:srgbClr val="FCFB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PROFESORA: MARTA CIFUENTES TOLEDO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20608"/>
            <a:ext cx="15933195" cy="8484681"/>
          </a:xfrm>
          <a:custGeom>
            <a:avLst/>
            <a:gdLst/>
            <a:ahLst/>
            <a:cxnLst/>
            <a:rect l="l" t="t" r="r" b="b"/>
            <a:pathLst>
              <a:path w="15933195" h="8484681">
                <a:moveTo>
                  <a:pt x="0" y="0"/>
                </a:moveTo>
                <a:lnTo>
                  <a:pt x="15933195" y="0"/>
                </a:lnTo>
                <a:lnTo>
                  <a:pt x="15933195" y="8484682"/>
                </a:lnTo>
                <a:lnTo>
                  <a:pt x="0" y="8484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15006" y="455141"/>
            <a:ext cx="15723153" cy="8434449"/>
          </a:xfrm>
          <a:custGeom>
            <a:avLst/>
            <a:gdLst/>
            <a:ahLst/>
            <a:cxnLst/>
            <a:rect l="l" t="t" r="r" b="b"/>
            <a:pathLst>
              <a:path w="15723153" h="8434449">
                <a:moveTo>
                  <a:pt x="0" y="0"/>
                </a:moveTo>
                <a:lnTo>
                  <a:pt x="15723152" y="0"/>
                </a:lnTo>
                <a:lnTo>
                  <a:pt x="15723152" y="8434449"/>
                </a:lnTo>
                <a:lnTo>
                  <a:pt x="0" y="84344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35726" y="1401097"/>
            <a:ext cx="13432308" cy="6606169"/>
          </a:xfrm>
          <a:custGeom>
            <a:avLst/>
            <a:gdLst/>
            <a:ahLst/>
            <a:cxnLst/>
            <a:rect l="l" t="t" r="r" b="b"/>
            <a:pathLst>
              <a:path w="13432308" h="6606169">
                <a:moveTo>
                  <a:pt x="0" y="0"/>
                </a:moveTo>
                <a:lnTo>
                  <a:pt x="13432308" y="0"/>
                </a:lnTo>
                <a:lnTo>
                  <a:pt x="13432308" y="6606170"/>
                </a:lnTo>
                <a:lnTo>
                  <a:pt x="0" y="6606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2270" y="763869"/>
            <a:ext cx="16607030" cy="8261997"/>
          </a:xfrm>
          <a:custGeom>
            <a:avLst/>
            <a:gdLst/>
            <a:ahLst/>
            <a:cxnLst/>
            <a:rect l="l" t="t" r="r" b="b"/>
            <a:pathLst>
              <a:path w="16607030" h="8261997">
                <a:moveTo>
                  <a:pt x="0" y="0"/>
                </a:moveTo>
                <a:lnTo>
                  <a:pt x="16607030" y="0"/>
                </a:lnTo>
                <a:lnTo>
                  <a:pt x="16607030" y="8261997"/>
                </a:lnTo>
                <a:lnTo>
                  <a:pt x="0" y="8261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775783"/>
            <a:ext cx="15863687" cy="8297673"/>
          </a:xfrm>
          <a:custGeom>
            <a:avLst/>
            <a:gdLst/>
            <a:ahLst/>
            <a:cxnLst/>
            <a:rect l="l" t="t" r="r" b="b"/>
            <a:pathLst>
              <a:path w="15863687" h="8297673">
                <a:moveTo>
                  <a:pt x="0" y="0"/>
                </a:moveTo>
                <a:lnTo>
                  <a:pt x="15863687" y="0"/>
                </a:lnTo>
                <a:lnTo>
                  <a:pt x="15863687" y="8297672"/>
                </a:lnTo>
                <a:lnTo>
                  <a:pt x="0" y="8297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93240"/>
            <a:ext cx="14832867" cy="7768480"/>
          </a:xfrm>
          <a:custGeom>
            <a:avLst/>
            <a:gdLst/>
            <a:ahLst/>
            <a:cxnLst/>
            <a:rect l="l" t="t" r="r" b="b"/>
            <a:pathLst>
              <a:path w="14832867" h="7768480">
                <a:moveTo>
                  <a:pt x="0" y="0"/>
                </a:moveTo>
                <a:lnTo>
                  <a:pt x="14832867" y="0"/>
                </a:lnTo>
                <a:lnTo>
                  <a:pt x="14832867" y="7768480"/>
                </a:lnTo>
                <a:lnTo>
                  <a:pt x="0" y="7768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2157" y="994664"/>
            <a:ext cx="15863687" cy="8297673"/>
          </a:xfrm>
          <a:custGeom>
            <a:avLst/>
            <a:gdLst/>
            <a:ahLst/>
            <a:cxnLst/>
            <a:rect l="l" t="t" r="r" b="b"/>
            <a:pathLst>
              <a:path w="15863687" h="8297673">
                <a:moveTo>
                  <a:pt x="0" y="0"/>
                </a:moveTo>
                <a:lnTo>
                  <a:pt x="15863686" y="0"/>
                </a:lnTo>
                <a:lnTo>
                  <a:pt x="15863686" y="8297672"/>
                </a:lnTo>
                <a:lnTo>
                  <a:pt x="0" y="8297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1172" y="1619799"/>
            <a:ext cx="13425656" cy="7047402"/>
          </a:xfrm>
          <a:custGeom>
            <a:avLst/>
            <a:gdLst/>
            <a:ahLst/>
            <a:cxnLst/>
            <a:rect l="l" t="t" r="r" b="b"/>
            <a:pathLst>
              <a:path w="13425656" h="7047402">
                <a:moveTo>
                  <a:pt x="0" y="0"/>
                </a:moveTo>
                <a:lnTo>
                  <a:pt x="13425656" y="0"/>
                </a:lnTo>
                <a:lnTo>
                  <a:pt x="13425656" y="7047402"/>
                </a:lnTo>
                <a:lnTo>
                  <a:pt x="0" y="70474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4120291" y="67540"/>
            <a:ext cx="7666268" cy="8529922"/>
          </a:xfrm>
          <a:custGeom>
            <a:avLst/>
            <a:gdLst/>
            <a:ahLst/>
            <a:cxnLst/>
            <a:rect l="l" t="t" r="r" b="b"/>
            <a:pathLst>
              <a:path w="7666268" h="8529922">
                <a:moveTo>
                  <a:pt x="7666268" y="8529923"/>
                </a:moveTo>
                <a:lnTo>
                  <a:pt x="0" y="8529923"/>
                </a:lnTo>
                <a:lnTo>
                  <a:pt x="0" y="0"/>
                </a:lnTo>
                <a:lnTo>
                  <a:pt x="7666268" y="0"/>
                </a:lnTo>
                <a:lnTo>
                  <a:pt x="7666268" y="85299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14280493" y="8998383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81792" y="448794"/>
            <a:ext cx="1204855" cy="1159811"/>
          </a:xfrm>
          <a:custGeom>
            <a:avLst/>
            <a:gdLst/>
            <a:ahLst/>
            <a:cxnLst/>
            <a:rect l="l" t="t" r="r" b="b"/>
            <a:pathLst>
              <a:path w="1204855" h="1159811">
                <a:moveTo>
                  <a:pt x="0" y="0"/>
                </a:moveTo>
                <a:lnTo>
                  <a:pt x="1204855" y="0"/>
                </a:lnTo>
                <a:lnTo>
                  <a:pt x="1204855" y="1159812"/>
                </a:lnTo>
                <a:lnTo>
                  <a:pt x="0" y="11598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74967" y="1695008"/>
            <a:ext cx="7982712" cy="8229600"/>
          </a:xfrm>
          <a:custGeom>
            <a:avLst/>
            <a:gdLst/>
            <a:ahLst/>
            <a:cxnLst/>
            <a:rect l="l" t="t" r="r" b="b"/>
            <a:pathLst>
              <a:path w="7982712" h="8229600">
                <a:moveTo>
                  <a:pt x="0" y="0"/>
                </a:moveTo>
                <a:lnTo>
                  <a:pt x="7982712" y="0"/>
                </a:lnTo>
                <a:lnTo>
                  <a:pt x="79827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50978" y="2464264"/>
            <a:ext cx="15708322" cy="4746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30"/>
              </a:lnSpc>
            </a:pPr>
            <a:r>
              <a:rPr lang="en-US" sz="9021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MÓDULO II</a:t>
            </a:r>
          </a:p>
          <a:p>
            <a:pPr algn="l">
              <a:lnSpc>
                <a:spcPts val="12630"/>
              </a:lnSpc>
            </a:pPr>
            <a:r>
              <a:rPr lang="en-US" sz="9021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OFIMÁTICA</a:t>
            </a:r>
          </a:p>
          <a:p>
            <a:pPr algn="l">
              <a:lnSpc>
                <a:spcPts val="12630"/>
              </a:lnSpc>
              <a:spcBef>
                <a:spcPct val="0"/>
              </a:spcBef>
            </a:pPr>
            <a:endParaRPr lang="en-US" sz="9021" b="1">
              <a:solidFill>
                <a:srgbClr val="026B6E"/>
              </a:solidFill>
              <a:latin typeface="Barlow SemiCondensed Bold"/>
              <a:ea typeface="Barlow SemiCondensed Bold"/>
              <a:cs typeface="Barlow SemiCondensed Bold"/>
              <a:sym typeface="Barlow SemiCondense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781792" y="5278995"/>
            <a:ext cx="695523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spc="-40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¡!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 rot="2700000">
            <a:off x="9622693" y="8494422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615734" y="4953988"/>
            <a:ext cx="6152704" cy="615270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078564" y="249706"/>
            <a:ext cx="1099124" cy="1058034"/>
          </a:xfrm>
          <a:custGeom>
            <a:avLst/>
            <a:gdLst/>
            <a:ahLst/>
            <a:cxnLst/>
            <a:rect l="l" t="t" r="r" b="b"/>
            <a:pathLst>
              <a:path w="1099124" h="1058034">
                <a:moveTo>
                  <a:pt x="0" y="0"/>
                </a:moveTo>
                <a:lnTo>
                  <a:pt x="1099124" y="0"/>
                </a:lnTo>
                <a:lnTo>
                  <a:pt x="1099124" y="1058034"/>
                </a:lnTo>
                <a:lnTo>
                  <a:pt x="0" y="10580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962160" y="543811"/>
            <a:ext cx="8780946" cy="6354212"/>
          </a:xfrm>
          <a:custGeom>
            <a:avLst/>
            <a:gdLst/>
            <a:ahLst/>
            <a:cxnLst/>
            <a:rect l="l" t="t" r="r" b="b"/>
            <a:pathLst>
              <a:path w="8780946" h="6354212">
                <a:moveTo>
                  <a:pt x="0" y="0"/>
                </a:moveTo>
                <a:lnTo>
                  <a:pt x="8780946" y="0"/>
                </a:lnTo>
                <a:lnTo>
                  <a:pt x="8780946" y="6354212"/>
                </a:lnTo>
                <a:lnTo>
                  <a:pt x="0" y="63542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16194" y="106831"/>
            <a:ext cx="7935861" cy="2615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2"/>
              </a:lnSpc>
            </a:pPr>
            <a:r>
              <a:rPr lang="en-US" sz="7502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PARTE II</a:t>
            </a:r>
          </a:p>
          <a:p>
            <a:pPr algn="l">
              <a:lnSpc>
                <a:spcPts val="10502"/>
              </a:lnSpc>
              <a:spcBef>
                <a:spcPct val="0"/>
              </a:spcBef>
            </a:pPr>
            <a:endParaRPr lang="en-US" sz="7502" b="1">
              <a:solidFill>
                <a:srgbClr val="026B6E"/>
              </a:solidFill>
              <a:latin typeface="Barlow SemiCondensed Bold"/>
              <a:ea typeface="Barlow SemiCondensed Bold"/>
              <a:cs typeface="Barlow SemiCondensed Bold"/>
              <a:sym typeface="Barlow Semi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6867" y="1804548"/>
            <a:ext cx="8547133" cy="10966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502"/>
              </a:lnSpc>
            </a:pPr>
            <a:r>
              <a:rPr lang="en-US" sz="6787" b="1" spc="-135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Microsoft</a:t>
            </a:r>
          </a:p>
          <a:p>
            <a:pPr algn="just">
              <a:lnSpc>
                <a:spcPts val="9502"/>
              </a:lnSpc>
            </a:pPr>
            <a:r>
              <a:rPr lang="en-US" sz="6787" b="1" spc="-135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 Excel</a:t>
            </a:r>
          </a:p>
          <a:p>
            <a:pPr algn="just">
              <a:lnSpc>
                <a:spcPts val="9502"/>
              </a:lnSpc>
            </a:pPr>
            <a:endParaRPr lang="en-US" sz="6787" b="1" spc="-135">
              <a:solidFill>
                <a:srgbClr val="000000"/>
              </a:solidFill>
              <a:latin typeface="Be Vietnam Ultra-Bold"/>
              <a:ea typeface="Be Vietnam Ultra-Bold"/>
              <a:cs typeface="Be Vietnam Ultra-Bold"/>
              <a:sym typeface="Be Vietnam Ultra-Bold"/>
            </a:endParaRPr>
          </a:p>
          <a:p>
            <a:pPr algn="just">
              <a:lnSpc>
                <a:spcPts val="9502"/>
              </a:lnSpc>
            </a:pPr>
            <a:r>
              <a:rPr lang="en-US" sz="6787" b="1" spc="-135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Microsoft</a:t>
            </a:r>
          </a:p>
          <a:p>
            <a:pPr algn="just">
              <a:lnSpc>
                <a:spcPts val="9502"/>
              </a:lnSpc>
            </a:pPr>
            <a:r>
              <a:rPr lang="en-US" sz="6787" b="1" spc="-135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 Power Point</a:t>
            </a:r>
          </a:p>
          <a:p>
            <a:pPr algn="just">
              <a:lnSpc>
                <a:spcPts val="9502"/>
              </a:lnSpc>
            </a:pPr>
            <a:endParaRPr lang="en-US" sz="6787" b="1" spc="-135">
              <a:solidFill>
                <a:srgbClr val="000000"/>
              </a:solidFill>
              <a:latin typeface="Be Vietnam Ultra-Bold"/>
              <a:ea typeface="Be Vietnam Ultra-Bold"/>
              <a:cs typeface="Be Vietnam Ultra-Bold"/>
              <a:sym typeface="Be Vietnam Ultra-Bold"/>
            </a:endParaRPr>
          </a:p>
          <a:p>
            <a:pPr algn="just">
              <a:lnSpc>
                <a:spcPts val="9502"/>
              </a:lnSpc>
            </a:pPr>
            <a:endParaRPr lang="en-US" sz="6787" b="1" spc="-135">
              <a:solidFill>
                <a:srgbClr val="000000"/>
              </a:solidFill>
              <a:latin typeface="Be Vietnam Ultra-Bold"/>
              <a:ea typeface="Be Vietnam Ultra-Bold"/>
              <a:cs typeface="Be Vietnam Ultra-Bold"/>
              <a:sym typeface="Be Vietnam Ultra-Bold"/>
            </a:endParaRPr>
          </a:p>
          <a:p>
            <a:pPr algn="just">
              <a:lnSpc>
                <a:spcPts val="9502"/>
              </a:lnSpc>
            </a:pPr>
            <a:endParaRPr lang="en-US" sz="6787" b="1" spc="-135">
              <a:solidFill>
                <a:srgbClr val="000000"/>
              </a:solidFill>
              <a:latin typeface="Be Vietnam Ultra-Bold"/>
              <a:ea typeface="Be Vietnam Ultra-Bold"/>
              <a:cs typeface="Be Vietnam Ultra-Bold"/>
              <a:sym typeface="Be Vietnam Ultra-Bold"/>
            </a:endParaRPr>
          </a:p>
          <a:p>
            <a:pPr algn="just">
              <a:lnSpc>
                <a:spcPts val="11182"/>
              </a:lnSpc>
              <a:spcBef>
                <a:spcPct val="0"/>
              </a:spcBef>
            </a:pPr>
            <a:endParaRPr lang="en-US" sz="6787" b="1" spc="-135">
              <a:solidFill>
                <a:srgbClr val="000000"/>
              </a:solidFill>
              <a:latin typeface="Be Vietnam Ultra-Bold"/>
              <a:ea typeface="Be Vietnam Ultra-Bold"/>
              <a:cs typeface="Be Vietnam Ultra-Bold"/>
              <a:sym typeface="Be Vietnam Ultra-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27791" y="-3437763"/>
            <a:ext cx="6152704" cy="61527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700000">
            <a:off x="-44914" y="-1833958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53065" y="3041864"/>
            <a:ext cx="17181871" cy="374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5"/>
              </a:lnSpc>
              <a:spcBef>
                <a:spcPct val="0"/>
              </a:spcBef>
            </a:pPr>
            <a:r>
              <a:rPr lang="en-US" sz="4232" b="1" spc="-84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Objetivos</a:t>
            </a:r>
          </a:p>
          <a:p>
            <a:pPr algn="ctr">
              <a:lnSpc>
                <a:spcPts val="5925"/>
              </a:lnSpc>
              <a:spcBef>
                <a:spcPct val="0"/>
              </a:spcBef>
            </a:pPr>
            <a:endParaRPr lang="en-US" sz="4232" b="1" spc="-84">
              <a:solidFill>
                <a:srgbClr val="000000"/>
              </a:solidFill>
              <a:latin typeface="Be Vietnam Ultra-Bold"/>
              <a:ea typeface="Be Vietnam Ultra-Bold"/>
              <a:cs typeface="Be Vietnam Ultra-Bold"/>
              <a:sym typeface="Be Vietnam Ultra-Bold"/>
            </a:endParaRPr>
          </a:p>
          <a:p>
            <a:pPr algn="l">
              <a:lnSpc>
                <a:spcPts val="5925"/>
              </a:lnSpc>
              <a:spcBef>
                <a:spcPct val="0"/>
              </a:spcBef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Conocer las características de Excel  y Power Point</a:t>
            </a:r>
          </a:p>
          <a:p>
            <a:pPr algn="l">
              <a:lnSpc>
                <a:spcPts val="5925"/>
              </a:lnSpc>
              <a:spcBef>
                <a:spcPct val="0"/>
              </a:spcBef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Practicar con las herramientas de ofimática</a:t>
            </a:r>
          </a:p>
          <a:p>
            <a:pPr algn="l">
              <a:lnSpc>
                <a:spcPts val="5925"/>
              </a:lnSpc>
              <a:spcBef>
                <a:spcPct val="0"/>
              </a:spcBef>
            </a:pPr>
            <a:endParaRPr lang="en-US" sz="4232" spc="-84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27791" y="-3437763"/>
            <a:ext cx="6152704" cy="61527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700000">
            <a:off x="-44914" y="-1833958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53065" y="3041864"/>
            <a:ext cx="17181871" cy="374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5"/>
              </a:lnSpc>
            </a:pPr>
            <a:r>
              <a:rPr lang="en-US" sz="4232" b="1" spc="-84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Actividad Práctica</a:t>
            </a:r>
          </a:p>
          <a:p>
            <a:pPr algn="ctr">
              <a:lnSpc>
                <a:spcPts val="5925"/>
              </a:lnSpc>
              <a:spcBef>
                <a:spcPct val="0"/>
              </a:spcBef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Decide trabajar con Excel  o con Power Point creando un archivo ficticio, donde agreges datos y practiques utilizando el manual del curso.</a:t>
            </a:r>
          </a:p>
          <a:p>
            <a:pPr algn="l">
              <a:lnSpc>
                <a:spcPts val="5925"/>
              </a:lnSpc>
              <a:spcBef>
                <a:spcPct val="0"/>
              </a:spcBef>
            </a:pPr>
            <a:endParaRPr lang="en-US" sz="4232" spc="-84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3952" y="1216742"/>
            <a:ext cx="15594255" cy="7706655"/>
          </a:xfrm>
          <a:custGeom>
            <a:avLst/>
            <a:gdLst/>
            <a:ahLst/>
            <a:cxnLst/>
            <a:rect l="l" t="t" r="r" b="b"/>
            <a:pathLst>
              <a:path w="15594255" h="7706655">
                <a:moveTo>
                  <a:pt x="0" y="0"/>
                </a:moveTo>
                <a:lnTo>
                  <a:pt x="15594255" y="0"/>
                </a:lnTo>
                <a:lnTo>
                  <a:pt x="15594255" y="7706655"/>
                </a:lnTo>
                <a:lnTo>
                  <a:pt x="0" y="7706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6694" y="1028700"/>
            <a:ext cx="15962606" cy="8370125"/>
          </a:xfrm>
          <a:custGeom>
            <a:avLst/>
            <a:gdLst/>
            <a:ahLst/>
            <a:cxnLst/>
            <a:rect l="l" t="t" r="r" b="b"/>
            <a:pathLst>
              <a:path w="15962606" h="8370125">
                <a:moveTo>
                  <a:pt x="0" y="0"/>
                </a:moveTo>
                <a:lnTo>
                  <a:pt x="15962606" y="0"/>
                </a:lnTo>
                <a:lnTo>
                  <a:pt x="15962606" y="8370125"/>
                </a:lnTo>
                <a:lnTo>
                  <a:pt x="0" y="8370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4833337" cy="6458796"/>
          </a:xfrm>
          <a:custGeom>
            <a:avLst/>
            <a:gdLst/>
            <a:ahLst/>
            <a:cxnLst/>
            <a:rect l="l" t="t" r="r" b="b"/>
            <a:pathLst>
              <a:path w="14833337" h="6458796">
                <a:moveTo>
                  <a:pt x="0" y="0"/>
                </a:moveTo>
                <a:lnTo>
                  <a:pt x="14833337" y="0"/>
                </a:lnTo>
                <a:lnTo>
                  <a:pt x="14833337" y="6458796"/>
                </a:lnTo>
                <a:lnTo>
                  <a:pt x="0" y="6458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7629" y="1253613"/>
            <a:ext cx="13449048" cy="7016589"/>
          </a:xfrm>
          <a:custGeom>
            <a:avLst/>
            <a:gdLst/>
            <a:ahLst/>
            <a:cxnLst/>
            <a:rect l="l" t="t" r="r" b="b"/>
            <a:pathLst>
              <a:path w="13449048" h="7016589">
                <a:moveTo>
                  <a:pt x="0" y="0"/>
                </a:moveTo>
                <a:lnTo>
                  <a:pt x="13449048" y="0"/>
                </a:lnTo>
                <a:lnTo>
                  <a:pt x="13449048" y="7016589"/>
                </a:lnTo>
                <a:lnTo>
                  <a:pt x="0" y="70165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Personalizado</PresentationFormat>
  <Paragraphs>21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Calibri</vt:lpstr>
      <vt:lpstr>Arial</vt:lpstr>
      <vt:lpstr>Be Vietnam Ultra-Bold</vt:lpstr>
      <vt:lpstr>Barlow SemiCondensed Bold</vt:lpstr>
      <vt:lpstr>Be Vietnam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Copia de Copia de Copia de curso</dc:title>
  <dc:creator>Marta Cifuentes</dc:creator>
  <cp:lastModifiedBy>Marta Cifuentes</cp:lastModifiedBy>
  <cp:revision>2</cp:revision>
  <dcterms:created xsi:type="dcterms:W3CDTF">2006-08-16T00:00:00Z</dcterms:created>
  <dcterms:modified xsi:type="dcterms:W3CDTF">2026-02-21T02:07:32Z</dcterms:modified>
  <dc:identifier>DAHB6CA2Q3U</dc:identifier>
</cp:coreProperties>
</file>